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1520488" cy="8099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12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4037" y="1325531"/>
            <a:ext cx="9792415" cy="2819800"/>
          </a:xfrm>
        </p:spPr>
        <p:txBody>
          <a:bodyPr anchor="b"/>
          <a:lstStyle>
            <a:lvl1pPr algn="ctr">
              <a:defRPr sz="708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4254073"/>
            <a:ext cx="8640366" cy="1955486"/>
          </a:xfrm>
        </p:spPr>
        <p:txBody>
          <a:bodyPr/>
          <a:lstStyle>
            <a:lvl1pPr marL="0" indent="0" algn="ctr">
              <a:buNone/>
              <a:defRPr sz="2834"/>
            </a:lvl1pPr>
            <a:lvl2pPr marL="539953" indent="0" algn="ctr">
              <a:buNone/>
              <a:defRPr sz="2362"/>
            </a:lvl2pPr>
            <a:lvl3pPr marL="1079906" indent="0" algn="ctr">
              <a:buNone/>
              <a:defRPr sz="2126"/>
            </a:lvl3pPr>
            <a:lvl4pPr marL="1619860" indent="0" algn="ctr">
              <a:buNone/>
              <a:defRPr sz="1890"/>
            </a:lvl4pPr>
            <a:lvl5pPr marL="2159813" indent="0" algn="ctr">
              <a:buNone/>
              <a:defRPr sz="1890"/>
            </a:lvl5pPr>
            <a:lvl6pPr marL="2699766" indent="0" algn="ctr">
              <a:buNone/>
              <a:defRPr sz="1890"/>
            </a:lvl6pPr>
            <a:lvl7pPr marL="3239719" indent="0" algn="ctr">
              <a:buNone/>
              <a:defRPr sz="1890"/>
            </a:lvl7pPr>
            <a:lvl8pPr marL="3779672" indent="0" algn="ctr">
              <a:buNone/>
              <a:defRPr sz="1890"/>
            </a:lvl8pPr>
            <a:lvl9pPr marL="4319626" indent="0" algn="ctr">
              <a:buNone/>
              <a:defRPr sz="189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1569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3670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50" y="431220"/>
            <a:ext cx="2484105" cy="686388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4" y="431220"/>
            <a:ext cx="7308310" cy="686388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7747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7672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4" y="2019234"/>
            <a:ext cx="9936421" cy="3369135"/>
          </a:xfrm>
        </p:spPr>
        <p:txBody>
          <a:bodyPr anchor="b"/>
          <a:lstStyle>
            <a:lvl1pPr>
              <a:defRPr sz="708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4" y="5420242"/>
            <a:ext cx="9936421" cy="1771749"/>
          </a:xfrm>
        </p:spPr>
        <p:txBody>
          <a:bodyPr/>
          <a:lstStyle>
            <a:lvl1pPr marL="0" indent="0">
              <a:buNone/>
              <a:defRPr sz="2834">
                <a:solidFill>
                  <a:schemeClr val="tx1"/>
                </a:solidFill>
              </a:defRPr>
            </a:lvl1pPr>
            <a:lvl2pPr marL="539953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06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86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813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76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719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67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62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355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2156097"/>
            <a:ext cx="4896207" cy="513901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2156097"/>
            <a:ext cx="4896207" cy="513901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847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431221"/>
            <a:ext cx="9936421" cy="156551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1985485"/>
            <a:ext cx="4873706" cy="973055"/>
          </a:xfrm>
        </p:spPr>
        <p:txBody>
          <a:bodyPr anchor="b"/>
          <a:lstStyle>
            <a:lvl1pPr marL="0" indent="0">
              <a:buNone/>
              <a:defRPr sz="2834" b="1"/>
            </a:lvl1pPr>
            <a:lvl2pPr marL="539953" indent="0">
              <a:buNone/>
              <a:defRPr sz="2362" b="1"/>
            </a:lvl2pPr>
            <a:lvl3pPr marL="1079906" indent="0">
              <a:buNone/>
              <a:defRPr sz="2126" b="1"/>
            </a:lvl3pPr>
            <a:lvl4pPr marL="1619860" indent="0">
              <a:buNone/>
              <a:defRPr sz="1890" b="1"/>
            </a:lvl4pPr>
            <a:lvl5pPr marL="2159813" indent="0">
              <a:buNone/>
              <a:defRPr sz="1890" b="1"/>
            </a:lvl5pPr>
            <a:lvl6pPr marL="2699766" indent="0">
              <a:buNone/>
              <a:defRPr sz="1890" b="1"/>
            </a:lvl6pPr>
            <a:lvl7pPr marL="3239719" indent="0">
              <a:buNone/>
              <a:defRPr sz="1890" b="1"/>
            </a:lvl7pPr>
            <a:lvl8pPr marL="3779672" indent="0">
              <a:buNone/>
              <a:defRPr sz="1890" b="1"/>
            </a:lvl8pPr>
            <a:lvl9pPr marL="4319626" indent="0">
              <a:buNone/>
              <a:defRPr sz="189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2958540"/>
            <a:ext cx="4873706" cy="435156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8" y="1985485"/>
            <a:ext cx="4897708" cy="973055"/>
          </a:xfrm>
        </p:spPr>
        <p:txBody>
          <a:bodyPr anchor="b"/>
          <a:lstStyle>
            <a:lvl1pPr marL="0" indent="0">
              <a:buNone/>
              <a:defRPr sz="2834" b="1"/>
            </a:lvl1pPr>
            <a:lvl2pPr marL="539953" indent="0">
              <a:buNone/>
              <a:defRPr sz="2362" b="1"/>
            </a:lvl2pPr>
            <a:lvl3pPr marL="1079906" indent="0">
              <a:buNone/>
              <a:defRPr sz="2126" b="1"/>
            </a:lvl3pPr>
            <a:lvl4pPr marL="1619860" indent="0">
              <a:buNone/>
              <a:defRPr sz="1890" b="1"/>
            </a:lvl4pPr>
            <a:lvl5pPr marL="2159813" indent="0">
              <a:buNone/>
              <a:defRPr sz="1890" b="1"/>
            </a:lvl5pPr>
            <a:lvl6pPr marL="2699766" indent="0">
              <a:buNone/>
              <a:defRPr sz="1890" b="1"/>
            </a:lvl6pPr>
            <a:lvl7pPr marL="3239719" indent="0">
              <a:buNone/>
              <a:defRPr sz="1890" b="1"/>
            </a:lvl7pPr>
            <a:lvl8pPr marL="3779672" indent="0">
              <a:buNone/>
              <a:defRPr sz="1890" b="1"/>
            </a:lvl8pPr>
            <a:lvl9pPr marL="4319626" indent="0">
              <a:buNone/>
              <a:defRPr sz="189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8" y="2958540"/>
            <a:ext cx="4897708" cy="435156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8009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0956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3849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539962"/>
            <a:ext cx="3715657" cy="1889866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1166169"/>
            <a:ext cx="5832247" cy="5755841"/>
          </a:xfrm>
        </p:spPr>
        <p:txBody>
          <a:bodyPr/>
          <a:lstStyle>
            <a:lvl1pPr>
              <a:defRPr sz="3779"/>
            </a:lvl1pPr>
            <a:lvl2pPr>
              <a:defRPr sz="3307"/>
            </a:lvl2pPr>
            <a:lvl3pPr>
              <a:defRPr sz="2834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4" y="2429828"/>
            <a:ext cx="3715657" cy="4501556"/>
          </a:xfrm>
        </p:spPr>
        <p:txBody>
          <a:bodyPr/>
          <a:lstStyle>
            <a:lvl1pPr marL="0" indent="0">
              <a:buNone/>
              <a:defRPr sz="1890"/>
            </a:lvl1pPr>
            <a:lvl2pPr marL="539953" indent="0">
              <a:buNone/>
              <a:defRPr sz="1653"/>
            </a:lvl2pPr>
            <a:lvl3pPr marL="1079906" indent="0">
              <a:buNone/>
              <a:defRPr sz="1417"/>
            </a:lvl3pPr>
            <a:lvl4pPr marL="1619860" indent="0">
              <a:buNone/>
              <a:defRPr sz="1181"/>
            </a:lvl4pPr>
            <a:lvl5pPr marL="2159813" indent="0">
              <a:buNone/>
              <a:defRPr sz="1181"/>
            </a:lvl5pPr>
            <a:lvl6pPr marL="2699766" indent="0">
              <a:buNone/>
              <a:defRPr sz="1181"/>
            </a:lvl6pPr>
            <a:lvl7pPr marL="3239719" indent="0">
              <a:buNone/>
              <a:defRPr sz="1181"/>
            </a:lvl7pPr>
            <a:lvl8pPr marL="3779672" indent="0">
              <a:buNone/>
              <a:defRPr sz="1181"/>
            </a:lvl8pPr>
            <a:lvl9pPr marL="4319626" indent="0">
              <a:buNone/>
              <a:defRPr sz="118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213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539962"/>
            <a:ext cx="3715657" cy="1889866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1166169"/>
            <a:ext cx="5832247" cy="5755841"/>
          </a:xfrm>
        </p:spPr>
        <p:txBody>
          <a:bodyPr anchor="t"/>
          <a:lstStyle>
            <a:lvl1pPr marL="0" indent="0">
              <a:buNone/>
              <a:defRPr sz="3779"/>
            </a:lvl1pPr>
            <a:lvl2pPr marL="539953" indent="0">
              <a:buNone/>
              <a:defRPr sz="3307"/>
            </a:lvl2pPr>
            <a:lvl3pPr marL="1079906" indent="0">
              <a:buNone/>
              <a:defRPr sz="2834"/>
            </a:lvl3pPr>
            <a:lvl4pPr marL="1619860" indent="0">
              <a:buNone/>
              <a:defRPr sz="2362"/>
            </a:lvl4pPr>
            <a:lvl5pPr marL="2159813" indent="0">
              <a:buNone/>
              <a:defRPr sz="2362"/>
            </a:lvl5pPr>
            <a:lvl6pPr marL="2699766" indent="0">
              <a:buNone/>
              <a:defRPr sz="2362"/>
            </a:lvl6pPr>
            <a:lvl7pPr marL="3239719" indent="0">
              <a:buNone/>
              <a:defRPr sz="2362"/>
            </a:lvl7pPr>
            <a:lvl8pPr marL="3779672" indent="0">
              <a:buNone/>
              <a:defRPr sz="2362"/>
            </a:lvl8pPr>
            <a:lvl9pPr marL="4319626" indent="0">
              <a:buNone/>
              <a:defRPr sz="2362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4" y="2429828"/>
            <a:ext cx="3715657" cy="4501556"/>
          </a:xfrm>
        </p:spPr>
        <p:txBody>
          <a:bodyPr/>
          <a:lstStyle>
            <a:lvl1pPr marL="0" indent="0">
              <a:buNone/>
              <a:defRPr sz="1890"/>
            </a:lvl1pPr>
            <a:lvl2pPr marL="539953" indent="0">
              <a:buNone/>
              <a:defRPr sz="1653"/>
            </a:lvl2pPr>
            <a:lvl3pPr marL="1079906" indent="0">
              <a:buNone/>
              <a:defRPr sz="1417"/>
            </a:lvl3pPr>
            <a:lvl4pPr marL="1619860" indent="0">
              <a:buNone/>
              <a:defRPr sz="1181"/>
            </a:lvl4pPr>
            <a:lvl5pPr marL="2159813" indent="0">
              <a:buNone/>
              <a:defRPr sz="1181"/>
            </a:lvl5pPr>
            <a:lvl6pPr marL="2699766" indent="0">
              <a:buNone/>
              <a:defRPr sz="1181"/>
            </a:lvl6pPr>
            <a:lvl7pPr marL="3239719" indent="0">
              <a:buNone/>
              <a:defRPr sz="1181"/>
            </a:lvl7pPr>
            <a:lvl8pPr marL="3779672" indent="0">
              <a:buNone/>
              <a:defRPr sz="1181"/>
            </a:lvl8pPr>
            <a:lvl9pPr marL="4319626" indent="0">
              <a:buNone/>
              <a:defRPr sz="118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9707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431221"/>
            <a:ext cx="9936421" cy="15655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2156097"/>
            <a:ext cx="9936421" cy="5139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7506969"/>
            <a:ext cx="2592110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90621-3A25-4472-9951-7A18AD79CC84}" type="datetimeFigureOut">
              <a:rPr lang="pt-BR" smtClean="0"/>
              <a:t>09/05/2023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7506969"/>
            <a:ext cx="3888165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7506969"/>
            <a:ext cx="2592110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E4F43-FABE-416E-8AD4-48A94B2FDC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79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79906" rtl="0" eaLnBrk="1" latinLnBrk="0" hangingPunct="1">
        <a:lnSpc>
          <a:spcPct val="90000"/>
        </a:lnSpc>
        <a:spcBef>
          <a:spcPct val="0"/>
        </a:spcBef>
        <a:buNone/>
        <a:defRPr sz="51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77" indent="-269977" algn="l" defTabSz="107990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30" indent="-269977" algn="l" defTabSz="1079906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4" kern="1200">
          <a:solidFill>
            <a:schemeClr val="tx1"/>
          </a:solidFill>
          <a:latin typeface="+mn-lt"/>
          <a:ea typeface="+mn-ea"/>
          <a:cs typeface="+mn-cs"/>
        </a:defRPr>
      </a:lvl2pPr>
      <a:lvl3pPr marL="1349883" indent="-269977" algn="l" defTabSz="1079906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836" indent="-269977" algn="l" defTabSz="1079906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789" indent="-269977" algn="l" defTabSz="1079906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743" indent="-269977" algn="l" defTabSz="1079906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696" indent="-269977" algn="l" defTabSz="1079906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649" indent="-269977" algn="l" defTabSz="1079906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602" indent="-269977" algn="l" defTabSz="1079906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06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53" algn="l" defTabSz="1079906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06" algn="l" defTabSz="1079906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860" algn="l" defTabSz="1079906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813" algn="l" defTabSz="1079906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766" algn="l" defTabSz="1079906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719" algn="l" defTabSz="1079906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672" algn="l" defTabSz="1079906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626" algn="l" defTabSz="1079906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831EFD0-8F24-4718-97DD-6F3D02FC6D47}"/>
              </a:ext>
            </a:extLst>
          </p:cNvPr>
          <p:cNvSpPr/>
          <p:nvPr/>
        </p:nvSpPr>
        <p:spPr>
          <a:xfrm>
            <a:off x="5940488" y="-1"/>
            <a:ext cx="5580000" cy="8099425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07461D3-60A6-4E80-958A-854DE0F6ECF1}"/>
              </a:ext>
            </a:extLst>
          </p:cNvPr>
          <p:cNvSpPr/>
          <p:nvPr/>
        </p:nvSpPr>
        <p:spPr>
          <a:xfrm>
            <a:off x="0" y="0"/>
            <a:ext cx="5580000" cy="8099425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0828FDA-24F2-4A34-840A-D17285DCC60B}"/>
              </a:ext>
            </a:extLst>
          </p:cNvPr>
          <p:cNvSpPr/>
          <p:nvPr/>
        </p:nvSpPr>
        <p:spPr>
          <a:xfrm>
            <a:off x="5580244" y="0"/>
            <a:ext cx="360000" cy="8099424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658209A9-7280-489F-847D-A348BC62E2FD}"/>
              </a:ext>
            </a:extLst>
          </p:cNvPr>
          <p:cNvSpPr/>
          <p:nvPr/>
        </p:nvSpPr>
        <p:spPr>
          <a:xfrm>
            <a:off x="6042144" y="698092"/>
            <a:ext cx="5376685" cy="1514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gradFill flip="none" rotWithShape="1">
                  <a:gsLst>
                    <a:gs pos="0">
                      <a:schemeClr val="accent4">
                        <a:shade val="30000"/>
                        <a:satMod val="115000"/>
                      </a:schemeClr>
                    </a:gs>
                    <a:gs pos="50000">
                      <a:schemeClr val="accent4">
                        <a:shade val="67500"/>
                        <a:satMod val="115000"/>
                      </a:schemeClr>
                    </a:gs>
                    <a:gs pos="100000">
                      <a:schemeClr val="accent4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ffectLst>
                  <a:glow rad="76200">
                    <a:schemeClr val="accent6">
                      <a:lumMod val="75000"/>
                    </a:schemeClr>
                  </a:glow>
                </a:effectLst>
                <a:latin typeface="Algerian" panose="04020705040A02060702" pitchFamily="82" charset="0"/>
              </a:rPr>
              <a:t>Um pouco do POWER POINT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8651E92-3879-41C3-90BB-60C3B1525C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606" y="2212259"/>
            <a:ext cx="3507759" cy="3507759"/>
          </a:xfrm>
          <a:prstGeom prst="rect">
            <a:avLst/>
          </a:prstGeom>
          <a:effectLst>
            <a:glow rad="76200">
              <a:schemeClr val="accent6">
                <a:lumMod val="75000"/>
              </a:schemeClr>
            </a:glow>
          </a:effectLst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EDFE6A5-C8F1-4F09-8052-43F8B3C943AA}"/>
              </a:ext>
            </a:extLst>
          </p:cNvPr>
          <p:cNvSpPr/>
          <p:nvPr/>
        </p:nvSpPr>
        <p:spPr>
          <a:xfrm>
            <a:off x="7039336" y="6322143"/>
            <a:ext cx="3382297" cy="2458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Plain">
              <a:avLst/>
            </a:prstTxWarp>
            <a:noAutofit/>
          </a:bodyPr>
          <a:lstStyle/>
          <a:p>
            <a:pPr algn="ctr"/>
            <a:r>
              <a:rPr lang="pt-BR" b="1" dirty="0">
                <a:gradFill flip="none" rotWithShape="1">
                  <a:gsLst>
                    <a:gs pos="0">
                      <a:schemeClr val="bg1">
                        <a:lumMod val="85000"/>
                        <a:shade val="30000"/>
                        <a:satMod val="115000"/>
                      </a:schemeClr>
                    </a:gs>
                    <a:gs pos="50000">
                      <a:schemeClr val="bg1">
                        <a:lumMod val="85000"/>
                        <a:shade val="67500"/>
                        <a:satMod val="115000"/>
                      </a:schemeClr>
                    </a:gs>
                    <a:gs pos="100000">
                      <a:schemeClr val="bg1">
                        <a:lumMod val="8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ffectLst>
                  <a:glow rad="76200">
                    <a:schemeClr val="accent6">
                      <a:lumMod val="50000"/>
                    </a:schemeClr>
                  </a:glow>
                </a:effectLst>
                <a:latin typeface="Algerian" panose="04020705040A02060702" pitchFamily="82" charset="0"/>
              </a:rPr>
              <a:t>TIAGO MOREIRA SOUZA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F73AE7C-9FF8-4DB5-A0C7-F9E8401D52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24" b="95661" l="5397" r="94683">
                        <a14:foregroundMark x1="32434" y1="8571" x2="32540" y2="9418"/>
                        <a14:foregroundMark x1="49921" y1="4524" x2="49550" y2="8069"/>
                        <a14:foregroundMark x1="94683" y1="49921" x2="93228" y2="50026"/>
                        <a14:foregroundMark x1="92116" y1="32169" x2="92116" y2="32169"/>
                        <a14:foregroundMark x1="92354" y1="31931" x2="92354" y2="31931"/>
                        <a14:foregroundMark x1="5397" y1="50397" x2="7116" y2="50265"/>
                        <a14:foregroundMark x1="51376" y1="50529" x2="51376" y2="50529"/>
                        <a14:foregroundMark x1="49921" y1="95661" x2="49921" y2="93810"/>
                        <a14:foregroundMark x1="39153" y1="37063" x2="47698" y2="39153"/>
                        <a14:foregroundMark x1="47698" y1="39153" x2="61534" y2="38545"/>
                        <a14:foregroundMark x1="40265" y1="62751" x2="49947" y2="63307"/>
                        <a14:foregroundMark x1="49947" y1="63307" x2="57249" y2="61878"/>
                        <a14:foregroundMark x1="57249" y1="61878" x2="58968" y2="60317"/>
                        <a14:foregroundMark x1="58492" y1="58836" x2="61772" y2="43360"/>
                        <a14:foregroundMark x1="61772" y1="43360" x2="60926" y2="34735"/>
                        <a14:foregroundMark x1="38545" y1="35106" x2="33783" y2="41958"/>
                        <a14:foregroundMark x1="33783" y1="41958" x2="32196" y2="48995"/>
                        <a14:foregroundMark x1="32196" y1="48995" x2="32778" y2="56667"/>
                        <a14:foregroundMark x1="32778" y1="56667" x2="33783" y2="58836"/>
                        <a14:foregroundMark x1="35847" y1="64101" x2="43280" y2="63942"/>
                        <a14:foregroundMark x1="43280" y1="63942" x2="55661" y2="66058"/>
                        <a14:foregroundMark x1="55423" y1="65820" x2="65450" y2="62513"/>
                        <a14:foregroundMark x1="41243" y1="57381" x2="40873" y2="42090"/>
                        <a14:foregroundMark x1="36958" y1="56138" x2="43968" y2="57143"/>
                        <a14:foregroundMark x1="43968" y1="57143" x2="44048" y2="57249"/>
                        <a14:foregroundMark x1="55899" y1="34497" x2="65794" y2="45767"/>
                        <a14:foregroundMark x1="65794" y1="45767" x2="66058" y2="45873"/>
                        <a14:foregroundMark x1="43810" y1="34868" x2="45635" y2="352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19298" y="6739809"/>
            <a:ext cx="1222371" cy="1222371"/>
          </a:xfrm>
          <a:prstGeom prst="rect">
            <a:avLst/>
          </a:prstGeom>
          <a:effectLst>
            <a:glow rad="63500">
              <a:schemeClr val="bg1"/>
            </a:glow>
          </a:effectLst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C99528DB-DD42-47B6-BECC-A2A93957E154}"/>
              </a:ext>
            </a:extLst>
          </p:cNvPr>
          <p:cNvSpPr/>
          <p:nvPr/>
        </p:nvSpPr>
        <p:spPr>
          <a:xfrm>
            <a:off x="5580000" y="58994"/>
            <a:ext cx="360000" cy="37854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pt-BR" sz="2000" dirty="0">
                <a:gradFill flip="none" rotWithShape="1">
                  <a:gsLst>
                    <a:gs pos="0">
                      <a:schemeClr val="accent4">
                        <a:shade val="30000"/>
                        <a:satMod val="115000"/>
                      </a:schemeClr>
                    </a:gs>
                    <a:gs pos="50000">
                      <a:schemeClr val="accent4">
                        <a:shade val="67500"/>
                        <a:satMod val="115000"/>
                      </a:schemeClr>
                    </a:gs>
                    <a:gs pos="100000">
                      <a:schemeClr val="accent4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ffectLst>
                  <a:glow rad="101600">
                    <a:schemeClr val="accent6">
                      <a:lumMod val="50000"/>
                    </a:schemeClr>
                  </a:glow>
                </a:effectLst>
                <a:latin typeface="Algerian" panose="04020705040A02060702" pitchFamily="82" charset="0"/>
              </a:rPr>
              <a:t>Um pouco do POWER POINT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64F7E6A-1812-4CB0-8ADA-6EE661C95305}"/>
              </a:ext>
            </a:extLst>
          </p:cNvPr>
          <p:cNvSpPr/>
          <p:nvPr/>
        </p:nvSpPr>
        <p:spPr>
          <a:xfrm>
            <a:off x="5580000" y="3827308"/>
            <a:ext cx="360000" cy="37854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pt-BR" sz="1600" dirty="0">
                <a:gradFill flip="none" rotWithShape="1">
                  <a:gsLst>
                    <a:gs pos="0">
                      <a:schemeClr val="bg1">
                        <a:lumMod val="85000"/>
                        <a:shade val="30000"/>
                        <a:satMod val="115000"/>
                      </a:schemeClr>
                    </a:gs>
                    <a:gs pos="50000">
                      <a:schemeClr val="bg1">
                        <a:lumMod val="85000"/>
                        <a:shade val="67500"/>
                        <a:satMod val="115000"/>
                      </a:schemeClr>
                    </a:gs>
                    <a:gs pos="100000">
                      <a:schemeClr val="bg1">
                        <a:lumMod val="8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ffectLst>
                  <a:glow rad="101600">
                    <a:schemeClr val="accent6">
                      <a:lumMod val="50000"/>
                    </a:schemeClr>
                  </a:glow>
                </a:effectLst>
                <a:latin typeface="Algerian" panose="04020705040A02060702" pitchFamily="82" charset="0"/>
              </a:rPr>
              <a:t>TIAGO MOREIRA SOUZA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080657A9-3E34-4B10-AD83-0C3ACD57BC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24" b="95661" l="5397" r="94683">
                        <a14:foregroundMark x1="32434" y1="8571" x2="32540" y2="9418"/>
                        <a14:foregroundMark x1="49921" y1="4524" x2="49550" y2="8069"/>
                        <a14:foregroundMark x1="94683" y1="49921" x2="93228" y2="50026"/>
                        <a14:foregroundMark x1="92116" y1="32169" x2="92116" y2="32169"/>
                        <a14:foregroundMark x1="92354" y1="31931" x2="92354" y2="31931"/>
                        <a14:foregroundMark x1="5397" y1="50397" x2="7116" y2="50265"/>
                        <a14:foregroundMark x1="51376" y1="50529" x2="51376" y2="50529"/>
                        <a14:foregroundMark x1="49921" y1="95661" x2="49921" y2="93810"/>
                        <a14:foregroundMark x1="39153" y1="37063" x2="47698" y2="39153"/>
                        <a14:foregroundMark x1="47698" y1="39153" x2="61534" y2="38545"/>
                        <a14:foregroundMark x1="40265" y1="62751" x2="49947" y2="63307"/>
                        <a14:foregroundMark x1="49947" y1="63307" x2="57249" y2="61878"/>
                        <a14:foregroundMark x1="57249" y1="61878" x2="58968" y2="60317"/>
                        <a14:foregroundMark x1="58492" y1="58836" x2="61772" y2="43360"/>
                        <a14:foregroundMark x1="61772" y1="43360" x2="60926" y2="34735"/>
                        <a14:foregroundMark x1="38545" y1="35106" x2="33783" y2="41958"/>
                        <a14:foregroundMark x1="33783" y1="41958" x2="32196" y2="48995"/>
                        <a14:foregroundMark x1="32196" y1="48995" x2="32778" y2="56667"/>
                        <a14:foregroundMark x1="32778" y1="56667" x2="33783" y2="58836"/>
                        <a14:foregroundMark x1="35847" y1="64101" x2="43280" y2="63942"/>
                        <a14:foregroundMark x1="43280" y1="63942" x2="55661" y2="66058"/>
                        <a14:foregroundMark x1="55423" y1="65820" x2="65450" y2="62513"/>
                        <a14:foregroundMark x1="41243" y1="57381" x2="40873" y2="42090"/>
                        <a14:foregroundMark x1="36958" y1="56138" x2="43968" y2="57143"/>
                        <a14:foregroundMark x1="43968" y1="57143" x2="44048" y2="57249"/>
                        <a14:foregroundMark x1="55899" y1="34497" x2="65794" y2="45767"/>
                        <a14:foregroundMark x1="65794" y1="45767" x2="66058" y2="45873"/>
                        <a14:foregroundMark x1="43810" y1="34868" x2="45635" y2="352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24605" y="7341450"/>
            <a:ext cx="271277" cy="271277"/>
          </a:xfrm>
          <a:prstGeom prst="rect">
            <a:avLst/>
          </a:prstGeom>
          <a:effectLst>
            <a:glow rad="127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30458392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16</Words>
  <Application>Microsoft Office PowerPoint</Application>
  <PresentationFormat>Personalizar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Algerian</vt:lpstr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TIAGO MOREIRA SOUZA</dc:creator>
  <cp:lastModifiedBy>TIAGO MOREIRA SOUZA</cp:lastModifiedBy>
  <cp:revision>3</cp:revision>
  <dcterms:created xsi:type="dcterms:W3CDTF">2023-05-08T11:03:48Z</dcterms:created>
  <dcterms:modified xsi:type="dcterms:W3CDTF">2023-05-09T14:01:05Z</dcterms:modified>
</cp:coreProperties>
</file>

<file path=docProps/thumbnail.jpeg>
</file>